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4_2" csCatId="accent4" phldr="1"/>
      <dgm:spPr/>
      <dgm:t>
        <a:bodyPr rtlCol="0"/>
        <a:lstStyle/>
        <a:p>
          <a:pPr rtl="0"/>
          <a:endParaRPr lang="en-US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4_2" csCatId="accent4" phldr="1"/>
      <dgm:spPr/>
      <dgm:t>
        <a:bodyPr rtlCol="0"/>
        <a:lstStyle/>
        <a:p>
          <a:pPr rtl="0"/>
          <a:endParaRPr lang="en-US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Numeroitu lineaarinen lohkoprosessi"/>
  <dgm:desc val="Käytä tätä, kun haluat esittää etenemisen tai aikajanan, tehtävän, prosessin tai työnkulun peräkkäiset vaiheet tai korostaa liikettä tai suuntaa. Automaattiset numerot ilmaisevat ympyrässä näkyvän prosessin vaiheet. Tason 1 teksti ja tason 2 teksti näytetään suorakulmiossa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Numeroitu lineaarinen lohkoprosessi"/>
  <dgm:desc val="Käytä tätä, kun haluat esittää etenemisen tai aikajanan, tehtävän, prosessin tai työnkulun peräkkäiset vaiheet tai korostaa liikettä tai suuntaa. Automaattiset numerot ilmaisevat ympyrässä näkyvän prosessin vaiheet. Tason 1 teksti ja tason 2 teksti näytetään suorakulmiossa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01E9C8-2DEB-484E-95A4-7BF86461EEE8}" type="datetime1">
              <a:rPr lang="fi-FI" smtClean="0"/>
              <a:t>16.11.2023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5CDEBD-EF8F-487A-856D-CC68DBEFA7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0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CFB8388-9E5C-4FA5-A934-944382F02A60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293C6C-82EA-4D9D-AA8A-69C85F2EE2B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08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8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i-FI" noProof="0"/>
              <a:t>Muokkaa alaotsikon perustyyliä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0D96E854-CFDA-45D4-AC95-5F233C2CF0DD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  <p:cxnSp>
        <p:nvCxnSpPr>
          <p:cNvPr id="8" name="Suora yhdysviiva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A6EC68-B17F-44CB-BC25-52E5886D0B3C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46C32D-C6E0-4182-A23F-0BD30CDD42D3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75AA95-BB13-44FC-809C-3DEC24677977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75804-9ACD-4525-96E9-92A9E95625C6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  <p:cxnSp>
        <p:nvCxnSpPr>
          <p:cNvPr id="7" name="Suora yhdysviiva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DC105-1F15-4317-B65B-B861AB42A16E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653559-2CD5-4E12-B07F-AF96B75384D0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640E49-F90F-4616-A8A8-0333AC562B77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A981E0-7D34-4E59-98E3-20AE986F4602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FF9414-B980-4AE0-8159-102645DF0EB2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B0A266-AD68-43E8-99D4-1E062B1FE484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163A6CA5-2872-458E-AD3F-7077860521BE}" type="datetime1">
              <a:rPr lang="fi-FI" noProof="0" smtClean="0"/>
              <a:t>16.11.2023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g"/><Relationship Id="rId4" Type="http://schemas.openxmlformats.org/officeDocument/2006/relationships/diagramData" Target="../diagrams/data1.xml"/><Relationship Id="rId9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0491"/>
          <a:stretch/>
        </p:blipFill>
        <p:spPr>
          <a:xfrm>
            <a:off x="230910" y="1387539"/>
            <a:ext cx="9144000" cy="238298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11" y="240144"/>
            <a:ext cx="9144000" cy="1099129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 kansainväliset Someron Seiväskarnevaalit</a:t>
            </a:r>
            <a:r>
              <a:rPr 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4.-7.7.2024</a:t>
            </a:r>
            <a:endParaRPr lang="fi-FI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Sisällön paikkamerkki 2" descr="Numeroidun lineaarisen lohkoprosessin SmartArt-grafiikka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039144"/>
              </p:ext>
            </p:extLst>
          </p:nvPr>
        </p:nvGraphicFramePr>
        <p:xfrm>
          <a:off x="230910" y="5938982"/>
          <a:ext cx="8709890" cy="69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50" y="240144"/>
            <a:ext cx="2493606" cy="278022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8" y="3768436"/>
            <a:ext cx="2508028" cy="1016000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58621" y="3818787"/>
            <a:ext cx="4474661" cy="13304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Seiväskoulu </a:t>
            </a:r>
            <a:r>
              <a:rPr 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torstaista </a:t>
            </a: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sunnuntaihin</a:t>
            </a:r>
            <a:endParaRPr lang="fi-FI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Ammattitaitoiset kouluttajat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Vanhempainryhmä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Kompakti </a:t>
            </a: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karnevaalialue</a:t>
            </a:r>
            <a:endParaRPr lang="fi-FI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4871828" y="3818787"/>
            <a:ext cx="447203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Upea uusittu yleisurheilukenttä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erillistä hyppypaikkaa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Monipuolinen oheisohjelma</a:t>
            </a:r>
          </a:p>
          <a:p>
            <a:r>
              <a:rPr lang="fi-FI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uimahalli, elokuvateatteri)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255994" y="5885089"/>
            <a:ext cx="908524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Pääkilpailu Kauko Nyström </a:t>
            </a:r>
            <a:r>
              <a:rPr lang="fi-FI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muistokilpailu</a:t>
            </a:r>
          </a:p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6.7. klo 16.30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258621" y="5190492"/>
            <a:ext cx="908261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Karnevaalikilpailut</a:t>
            </a:r>
            <a:r>
              <a:rPr 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4.7. klo 14.00 ja 18.00</a:t>
            </a:r>
          </a:p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Leirikilpailut su 7.7. klo 10.00 ja 13.00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548911" y="5532501"/>
            <a:ext cx="22978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www.someronseivaskarnevaalit.net</a:t>
            </a:r>
            <a:endParaRPr lang="fi-FI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11" y="240144"/>
            <a:ext cx="7714209" cy="1099129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ctr"/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 </a:t>
            </a:r>
            <a:r>
              <a:rPr 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kansainväliset Someron Seiväskarnevaalit </a:t>
            </a:r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4.-7.7.2024</a:t>
            </a:r>
            <a:endParaRPr lang="fi-FI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Sisällön paikkamerkki 2" descr="Numeroidun lineaarisen lohkoprosessin SmartArt-grafiikka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4856"/>
              </p:ext>
            </p:extLst>
          </p:nvPr>
        </p:nvGraphicFramePr>
        <p:xfrm>
          <a:off x="230910" y="4784436"/>
          <a:ext cx="11720946" cy="184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10" y="240144"/>
            <a:ext cx="985817" cy="109912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61" y="442680"/>
            <a:ext cx="1713296" cy="69405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" y="1444895"/>
            <a:ext cx="5987010" cy="428735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23" y="1444895"/>
            <a:ext cx="5515017" cy="3542079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 txBox="1">
            <a:spLocks/>
          </p:cNvSpPr>
          <p:nvPr/>
        </p:nvSpPr>
        <p:spPr>
          <a:xfrm>
            <a:off x="6344524" y="5636663"/>
            <a:ext cx="5515016" cy="9389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Tule mukaan kehittymään iloiseen seuraamme!</a:t>
            </a:r>
            <a:endParaRPr lang="fi-FI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iruutu 10"/>
          <p:cNvSpPr txBox="1"/>
          <p:nvPr/>
        </p:nvSpPr>
        <p:spPr>
          <a:xfrm flipH="1">
            <a:off x="4599710" y="5732247"/>
            <a:ext cx="209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Kuvaaja: Tero </a:t>
            </a:r>
            <a:r>
              <a:rPr lang="fi-FI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Heiska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iruutu 14"/>
          <p:cNvSpPr txBox="1"/>
          <p:nvPr/>
        </p:nvSpPr>
        <p:spPr>
          <a:xfrm flipH="1">
            <a:off x="10093498" y="4990333"/>
            <a:ext cx="209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Kuvaaja: Anssi Mäkinen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iruutu 15"/>
          <p:cNvSpPr txBox="1"/>
          <p:nvPr/>
        </p:nvSpPr>
        <p:spPr>
          <a:xfrm flipH="1">
            <a:off x="1265382" y="5732247"/>
            <a:ext cx="282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Wilma Murto</a:t>
            </a:r>
          </a:p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MM pronssimitalisti 2023</a:t>
            </a:r>
          </a:p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Euroopan mestari 2022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iruutu 16"/>
          <p:cNvSpPr txBox="1"/>
          <p:nvPr/>
        </p:nvSpPr>
        <p:spPr>
          <a:xfrm flipH="1">
            <a:off x="6840053" y="4990332"/>
            <a:ext cx="2757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Juho Alasaari</a:t>
            </a:r>
          </a:p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Suomen mestari 2023</a:t>
            </a:r>
          </a:p>
          <a:p>
            <a:r>
              <a:rPr lang="fi-FI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Nuorten Euroopan mestari 2023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78" y="306911"/>
            <a:ext cx="8321963" cy="6241472"/>
          </a:xfrm>
        </p:spPr>
      </p:pic>
    </p:spTree>
    <p:extLst>
      <p:ext uri="{BB962C8B-B14F-4D97-AF65-F5344CB8AC3E}">
        <p14:creationId xmlns:p14="http://schemas.microsoft.com/office/powerpoint/2010/main" val="269786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3" y="1710220"/>
            <a:ext cx="5618837" cy="4784791"/>
          </a:xfrm>
        </p:spPr>
      </p:pic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9" y="342206"/>
            <a:ext cx="5742204" cy="43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1" y="1272770"/>
            <a:ext cx="5618172" cy="4213629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1272770"/>
            <a:ext cx="5750506" cy="42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0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rot="20054724">
            <a:off x="4114801" y="4039984"/>
            <a:ext cx="3325091" cy="2125287"/>
          </a:xfrm>
        </p:spPr>
        <p:txBody>
          <a:bodyPr>
            <a:noAutofit/>
          </a:bodyPr>
          <a:lstStyle/>
          <a:p>
            <a:pPr algn="ctr"/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VALMISTUUKO</a:t>
            </a:r>
            <a:b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KENTTÄ</a:t>
            </a:r>
            <a:b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AJOISSA?</a:t>
            </a:r>
            <a:endParaRPr lang="fi-FI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51" y="293715"/>
            <a:ext cx="5001447" cy="3751085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293715"/>
            <a:ext cx="5269143" cy="37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Someron Seiväskarnevaalien osallistujamäärät ja kisasuoritukset</a:t>
            </a:r>
            <a:endParaRPr lang="fi-FI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1873" y="2339107"/>
            <a:ext cx="4971473" cy="3858493"/>
          </a:xfrm>
        </p:spPr>
        <p:txBody>
          <a:bodyPr/>
          <a:lstStyle/>
          <a:p>
            <a:pPr marL="45720" indent="0">
              <a:buNone/>
            </a:pPr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Vuosi 2023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Seiväskoululaisia</a:t>
            </a:r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oli yhteensä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80, </a:t>
            </a:r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joista 8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kpl Someron Esan omia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junioreita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Maksaneita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seiväskoululaisia 72 </a:t>
            </a:r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kpl ja vanhempainryhmäläisiä 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kpl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Kisasuorituksia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29.6.-2.7.2023 </a:t>
            </a:r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 yhteensä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 kpl</a:t>
            </a:r>
          </a:p>
          <a:p>
            <a:endParaRPr lang="fi-FI" dirty="0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6381866" y="2339107"/>
            <a:ext cx="4971473" cy="4371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Vuosi 2022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Seiväskoululaisia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oli yhteensä 86, joista 10 kpl Someron Esan omia junioreita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Maksaneita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seiväskoululaisia 76 kpl ja vanhempainryhmäläisiä 16 kpl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Kisasuorituksia </a:t>
            </a:r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30.6.-3.7.2022 oli yhteensä 228 kpl</a:t>
            </a:r>
          </a:p>
          <a:p>
            <a:pPr marL="4572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842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50324" y="1251066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fi-FI" sz="2800" dirty="0" smtClean="0">
                <a:solidFill>
                  <a:srgbClr val="00B0F0"/>
                </a:solidFill>
              </a:rPr>
              <a:t>Palautetta, kommentteja ja toiveita karnevaaleista:</a:t>
            </a:r>
          </a:p>
          <a:p>
            <a:pPr marL="45720" indent="0">
              <a:buNone/>
            </a:pPr>
            <a:endParaRPr lang="fi-FI" sz="2800" dirty="0" smtClean="0">
              <a:solidFill>
                <a:srgbClr val="00B0F0"/>
              </a:solidFill>
            </a:endParaRP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ruoka parempaa kuin aiemmin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majoitus toimi hyvin -&gt; aiempaa enemmän tilaa luokkahuoneissa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hyppyjen kuvaamista saisi olla enemmän -&gt; vanhemmat mukaan?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ryhmäytymistä leirin alkuun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enemmän hyppäämistä pitkällä vauhdilla</a:t>
            </a:r>
          </a:p>
          <a:p>
            <a:pPr marL="45720" indent="0">
              <a:buNone/>
            </a:pPr>
            <a:r>
              <a:rPr lang="fi-FI" dirty="0" smtClean="0">
                <a:solidFill>
                  <a:srgbClr val="00B0F0"/>
                </a:solidFill>
              </a:rPr>
              <a:t>- ensiapuasiat paremmin haltuun</a:t>
            </a:r>
          </a:p>
        </p:txBody>
      </p:sp>
    </p:spTree>
    <p:extLst>
      <p:ext uri="{BB962C8B-B14F-4D97-AF65-F5344CB8AC3E}">
        <p14:creationId xmlns:p14="http://schemas.microsoft.com/office/powerpoint/2010/main" val="3302419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2671" y="1051560"/>
            <a:ext cx="5764876" cy="494607"/>
          </a:xfrm>
        </p:spPr>
        <p:txBody>
          <a:bodyPr/>
          <a:lstStyle/>
          <a:p>
            <a:pPr marL="45720" indent="0">
              <a:buNone/>
            </a:pPr>
            <a:r>
              <a:rPr lang="fi-FI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Someron Seiväskarnevaalien tiimi:</a:t>
            </a:r>
          </a:p>
        </p:txBody>
      </p:sp>
      <p:sp>
        <p:nvSpPr>
          <p:cNvPr id="7" name="Suorakulmio 6"/>
          <p:cNvSpPr/>
          <p:nvPr/>
        </p:nvSpPr>
        <p:spPr>
          <a:xfrm>
            <a:off x="602671" y="3833021"/>
            <a:ext cx="317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Olosuhteet, kotisivut</a:t>
            </a:r>
          </a:p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Teemu Kujanpää</a:t>
            </a:r>
          </a:p>
        </p:txBody>
      </p:sp>
      <p:sp>
        <p:nvSpPr>
          <p:cNvPr id="9" name="Suorakulmio 8"/>
          <p:cNvSpPr/>
          <p:nvPr/>
        </p:nvSpPr>
        <p:spPr>
          <a:xfrm>
            <a:off x="602671" y="2049762"/>
            <a:ext cx="317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Someron Esa</a:t>
            </a:r>
          </a:p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Veera Hälli</a:t>
            </a:r>
            <a:endParaRPr lang="fi-FI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602671" y="2941393"/>
            <a:ext cx="317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Karnevaalipäällikkö</a:t>
            </a:r>
          </a:p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Tommi Virkki</a:t>
            </a:r>
            <a:endParaRPr lang="fi-FI" dirty="0">
              <a:solidFill>
                <a:srgbClr val="00B0F0"/>
              </a:solidFill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3782289" y="2049762"/>
            <a:ext cx="317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Rehtori</a:t>
            </a:r>
          </a:p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Mikko Latvala</a:t>
            </a:r>
            <a:endParaRPr lang="fi-FI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782289" y="2941393"/>
            <a:ext cx="317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" panose="020B0604020202020204" pitchFamily="34" charset="0"/>
              </a:rPr>
              <a:t>Vanhempainryhmän vetäjä</a:t>
            </a:r>
          </a:p>
          <a:p>
            <a:r>
              <a:rPr lang="fi-FI" dirty="0">
                <a:solidFill>
                  <a:srgbClr val="00B0F0"/>
                </a:solidFill>
                <a:latin typeface="Arial" panose="020B0604020202020204" pitchFamily="34" charset="0"/>
              </a:rPr>
              <a:t>Mikko Wecksten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89" y="3833022"/>
            <a:ext cx="8121535" cy="2752122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00111"/>
            <a:ext cx="4588624" cy="34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42695"/>
      </p:ext>
    </p:extLst>
  </p:cSld>
  <p:clrMapOvr>
    <a:masterClrMapping/>
  </p:clrMapOvr>
</p:sld>
</file>

<file path=ppt/theme/theme1.xml><?xml version="1.0" encoding="utf-8"?>
<a:theme xmlns:a="http://schemas.openxmlformats.org/drawingml/2006/main" name="Perusta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887_TF00019431.potx" id="{31A3CCD2-3FD9-4D97-84D9-C1C6C4C27E84}" vid="{DFC41C95-8604-4CB0-AC0D-EC14F838A56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71af3243-3dd4-4a8d-8c0d-dd76da1f02a5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Perusmalli</Template>
  <TotalTime>0</TotalTime>
  <Words>247</Words>
  <Application>Microsoft Office PowerPoint</Application>
  <PresentationFormat>Laajakuva</PresentationFormat>
  <Paragraphs>55</Paragraphs>
  <Slides>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Perusta</vt:lpstr>
      <vt:lpstr>45. kansainväliset Someron Seiväskarnevaalit 4.-7.7.2024</vt:lpstr>
      <vt:lpstr>45. kansainväliset Someron Seiväskarnevaalit 4.-7.7.2024</vt:lpstr>
      <vt:lpstr>PowerPoint-esitys</vt:lpstr>
      <vt:lpstr>PowerPoint-esitys</vt:lpstr>
      <vt:lpstr>PowerPoint-esitys</vt:lpstr>
      <vt:lpstr>VALMISTUUKO KENTTÄ AJOISSA?</vt:lpstr>
      <vt:lpstr>Someron Seiväskarnevaalien osallistujamäärät ja kisasuoritukset</vt:lpstr>
      <vt:lpstr>PowerPoint-esitys</vt:lpstr>
      <vt:lpstr>PowerPoint-esitys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2022-11-30T16:28:15Z</dcterms:created>
  <dcterms:modified xsi:type="dcterms:W3CDTF">2023-11-16T09:01:44Z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